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4E812-C6F4-41E9-8F86-51064EFACA2C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4455-874D-4517-91EA-27D30CCA8D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3"/>
                </a:solidFill>
              </a:rPr>
              <a:t>La </a:t>
            </a:r>
            <a:r>
              <a:rPr lang="en-US" b="1" dirty="0" err="1" smtClean="0">
                <a:solidFill>
                  <a:schemeClr val="accent3"/>
                </a:solidFill>
              </a:rPr>
              <a:t>Actividad</a:t>
            </a:r>
            <a:r>
              <a:rPr lang="en-US" b="1" dirty="0" smtClean="0">
                <a:solidFill>
                  <a:schemeClr val="accent3"/>
                </a:solidFill>
              </a:rPr>
              <a:t> </a:t>
            </a:r>
            <a:r>
              <a:rPr lang="en-US" b="1" dirty="0" err="1" smtClean="0">
                <a:solidFill>
                  <a:schemeClr val="accent3"/>
                </a:solidFill>
              </a:rPr>
              <a:t>Inicial</a:t>
            </a:r>
            <a:endParaRPr lang="en-US" b="1" dirty="0" smtClean="0">
              <a:solidFill>
                <a:schemeClr val="accent3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accent3"/>
                </a:solidFill>
              </a:rPr>
              <a:t>Propósito</a:t>
            </a:r>
            <a:r>
              <a:rPr lang="en-US" b="1" dirty="0" smtClean="0">
                <a:solidFill>
                  <a:schemeClr val="accent3"/>
                </a:solidFill>
              </a:rPr>
              <a:t> # 50: ¿Te </a:t>
            </a:r>
            <a:r>
              <a:rPr lang="en-US" b="1" dirty="0" err="1" smtClean="0">
                <a:solidFill>
                  <a:schemeClr val="accent3"/>
                </a:solidFill>
              </a:rPr>
              <a:t>gusta</a:t>
            </a:r>
            <a:r>
              <a:rPr lang="en-US" b="1" dirty="0" smtClean="0">
                <a:solidFill>
                  <a:schemeClr val="accent3"/>
                </a:solidFill>
              </a:rPr>
              <a:t> </a:t>
            </a:r>
            <a:r>
              <a:rPr lang="en-US" b="1" dirty="0" err="1" smtClean="0">
                <a:solidFill>
                  <a:schemeClr val="accent3"/>
                </a:solidFill>
              </a:rPr>
              <a:t>esquiar</a:t>
            </a:r>
            <a:r>
              <a:rPr lang="en-US" b="1" dirty="0" smtClean="0">
                <a:solidFill>
                  <a:schemeClr val="accent3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b="1" i="1" dirty="0" err="1" smtClean="0">
                <a:solidFill>
                  <a:schemeClr val="accent3"/>
                </a:solidFill>
              </a:rPr>
              <a:t>Copien</a:t>
            </a:r>
            <a:r>
              <a:rPr lang="en-US" sz="3400" b="1" i="1" dirty="0" smtClean="0">
                <a:solidFill>
                  <a:schemeClr val="accent3"/>
                </a:solidFill>
              </a:rPr>
              <a:t> con el </a:t>
            </a:r>
            <a:r>
              <a:rPr lang="en-US" sz="3400" b="1" i="1" dirty="0" err="1" smtClean="0">
                <a:solidFill>
                  <a:schemeClr val="accent3"/>
                </a:solidFill>
              </a:rPr>
              <a:t>verbo</a:t>
            </a:r>
            <a:r>
              <a:rPr lang="en-US" sz="3400" b="1" i="1" dirty="0" smtClean="0">
                <a:solidFill>
                  <a:schemeClr val="accent3"/>
                </a:solidFill>
              </a:rPr>
              <a:t> en el </a:t>
            </a:r>
            <a:r>
              <a:rPr lang="en-US" sz="3400" b="1" i="1" dirty="0" err="1" smtClean="0">
                <a:solidFill>
                  <a:schemeClr val="accent3"/>
                </a:solidFill>
              </a:rPr>
              <a:t>pasado</a:t>
            </a:r>
            <a:r>
              <a:rPr lang="en-US" sz="3400" b="1" i="1" dirty="0" smtClean="0">
                <a:solidFill>
                  <a:schemeClr val="accent3"/>
                </a:solidFill>
              </a:rPr>
              <a:t>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b="1" dirty="0" err="1" smtClean="0">
                <a:solidFill>
                  <a:schemeClr val="accent3"/>
                </a:solidFill>
              </a:rPr>
              <a:t>Yo</a:t>
            </a:r>
            <a:r>
              <a:rPr lang="en-US" sz="3600" b="1" dirty="0" smtClean="0">
                <a:solidFill>
                  <a:schemeClr val="accent3"/>
                </a:solidFill>
              </a:rPr>
              <a:t>  </a:t>
            </a:r>
            <a:r>
              <a:rPr lang="en-US" sz="3600" b="1" dirty="0">
                <a:solidFill>
                  <a:schemeClr val="accent3"/>
                </a:solidFill>
              </a:rPr>
              <a:t>__________ </a:t>
            </a:r>
            <a:r>
              <a:rPr lang="en-US" sz="3600" b="1" dirty="0" smtClean="0">
                <a:solidFill>
                  <a:schemeClr val="accent3"/>
                </a:solidFill>
              </a:rPr>
              <a:t>los </a:t>
            </a:r>
            <a:r>
              <a:rPr lang="en-US" sz="3600" b="1" dirty="0" err="1" smtClean="0">
                <a:solidFill>
                  <a:schemeClr val="accent3"/>
                </a:solidFill>
              </a:rPr>
              <a:t>esquís</a:t>
            </a:r>
            <a:r>
              <a:rPr lang="en-US" sz="3600" b="1" dirty="0" smtClean="0">
                <a:solidFill>
                  <a:schemeClr val="accent3"/>
                </a:solidFill>
              </a:rPr>
              <a:t>. (</a:t>
            </a:r>
            <a:r>
              <a:rPr lang="en-US" sz="3600" b="1" dirty="0" err="1" smtClean="0">
                <a:solidFill>
                  <a:schemeClr val="accent3"/>
                </a:solidFill>
              </a:rPr>
              <a:t>comprar</a:t>
            </a:r>
            <a:r>
              <a:rPr lang="en-US" sz="3600" b="1" dirty="0" smtClean="0">
                <a:solidFill>
                  <a:schemeClr val="accent3"/>
                </a:solidFill>
              </a:rPr>
              <a:t>)</a:t>
            </a:r>
            <a:endParaRPr lang="en-US" sz="3600" b="1" dirty="0">
              <a:solidFill>
                <a:schemeClr val="accent3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chemeClr val="accent3"/>
                </a:solidFill>
              </a:rPr>
              <a:t>¿__________  tú los guantes ayer.(comprar)</a:t>
            </a:r>
            <a:endParaRPr lang="en-US" sz="3600" b="1" dirty="0">
              <a:solidFill>
                <a:schemeClr val="accent3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chemeClr val="accent3"/>
                </a:solidFill>
              </a:rPr>
              <a:t>Ellos __________ muy bien. (esquiar)</a:t>
            </a:r>
            <a:endParaRPr lang="en-US" sz="3600" b="1" dirty="0">
              <a:solidFill>
                <a:schemeClr val="accent3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chemeClr val="accent3"/>
                </a:solidFill>
              </a:rPr>
              <a:t>Nosotros_________ la semana pasada.(patinar)</a:t>
            </a:r>
            <a:endParaRPr lang="en-US" sz="3600" b="1" dirty="0">
              <a:solidFill>
                <a:schemeClr val="accent3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b="1" dirty="0" smtClean="0">
                <a:solidFill>
                  <a:schemeClr val="accent3"/>
                </a:solidFill>
              </a:rPr>
              <a:t>Él ________ con su familia. </a:t>
            </a:r>
            <a:r>
              <a:rPr lang="es-ES" sz="3600" b="1" smtClean="0">
                <a:solidFill>
                  <a:schemeClr val="accent3"/>
                </a:solidFill>
              </a:rPr>
              <a:t>(patinar)</a:t>
            </a:r>
            <a:endParaRPr lang="en-US" sz="3600" b="1" dirty="0">
              <a:solidFill>
                <a:schemeClr val="accent3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400" b="1" dirty="0" smtClean="0">
              <a:solidFill>
                <a:schemeClr val="accent3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______________ </a:t>
            </a:r>
            <a:r>
              <a:rPr lang="es-ES" sz="2700" dirty="0">
                <a:latin typeface="+mj-lt"/>
                <a:ea typeface="+mj-ea"/>
                <a:cs typeface="+mj-cs"/>
              </a:rPr>
              <a:t>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14 </a:t>
            </a:r>
            <a:r>
              <a:rPr lang="es-ES" sz="2700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22860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compré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2971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C</a:t>
            </a:r>
            <a:r>
              <a:rPr lang="en-US" sz="2400" dirty="0" err="1" smtClean="0"/>
              <a:t>ompraste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410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patinó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3733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esquiaron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4343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patinamos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5 verbs that we have used throughout the unit.</a:t>
            </a:r>
          </a:p>
          <a:p>
            <a:endParaRPr lang="en-US" dirty="0"/>
          </a:p>
          <a:p>
            <a:r>
              <a:rPr lang="en-US" dirty="0" smtClean="0"/>
              <a:t>Draw a picture to represent the meaning of each verb.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Conjugate 2 (AR) in the past tense.</a:t>
            </a:r>
            <a:endParaRPr lang="en-US" dirty="0"/>
          </a:p>
        </p:txBody>
      </p:sp>
      <p:pic>
        <p:nvPicPr>
          <p:cNvPr id="4" name="currentPic" descr="Tu Chau Ba Ann Tu Chau Ba Ann of Vietnam swims in the Men's 5 km Marathon Swim on day eight of the 2008 Asian Beach Games at Sanur Beach on October 22, 2008 in Bali, Indonesi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0"/>
            <a:ext cx="1523999" cy="102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3886200" y="4267200"/>
            <a:ext cx="762000" cy="0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29200" y="4191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nadar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La Tarea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2012-03-19T15:24:26Z</dcterms:created>
  <dcterms:modified xsi:type="dcterms:W3CDTF">2012-03-19T15:25:24Z</dcterms:modified>
</cp:coreProperties>
</file>